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  <p:sldMasterId id="2147483672" r:id="rId7"/>
  </p:sldMasterIdLst>
  <p:sldIdLst>
    <p:sldId id="256" r:id="rId8"/>
    <p:sldId id="258" r:id="rId9"/>
    <p:sldId id="260" r:id="rId10"/>
    <p:sldId id="262" r:id="rId11"/>
    <p:sldId id="261" r:id="rId12"/>
    <p:sldId id="263" r:id="rId13"/>
    <p:sldId id="264" r:id="rId14"/>
    <p:sldId id="265" r:id="rId15"/>
    <p:sldId id="268" r:id="rId16"/>
    <p:sldId id="267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6C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5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77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7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2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A244-A46E-46EF-B57B-B501A2FE499C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309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358A-EB29-4839-829E-50EE417428BC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54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828565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3657459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763D-C57F-4BAA-BDE1-42F3A4586ACF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55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5106027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120D-EEE3-4930-8F7C-4C4013B302BE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52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5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4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4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C5E6-1507-4AD0-8D5E-85407306CB18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94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4457-D8A4-4A02-85ED-A690269D645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25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BA1-00A9-484B-8E5D-E767CACDDB14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928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609602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795D-1D41-42D8-BEDB-1437FFDC5C07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4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VideoPlayer"/>
          <p:cNvGrpSpPr/>
          <p:nvPr userDrawn="1">
            <p:custDataLst>
              <p:custData r:id="rId1"/>
            </p:custDataLst>
          </p:nvPr>
        </p:nvGrpSpPr>
        <p:grpSpPr>
          <a:xfrm>
            <a:off x="7683192" y="1940312"/>
            <a:ext cx="3898719" cy="3311911"/>
            <a:chOff x="2594610" y="1419225"/>
            <a:chExt cx="3001329" cy="2105880"/>
          </a:xfrm>
        </p:grpSpPr>
        <p:grpSp>
          <p:nvGrpSpPr>
            <p:cNvPr id="8" name="Group 7"/>
            <p:cNvGrpSpPr/>
            <p:nvPr/>
          </p:nvGrpSpPr>
          <p:grpSpPr>
            <a:xfrm>
              <a:off x="2594610" y="3402885"/>
              <a:ext cx="3001329" cy="122220"/>
              <a:chOff x="2594609" y="3402885"/>
              <a:chExt cx="3001324" cy="12222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2594609" y="3402885"/>
                <a:ext cx="3001324" cy="122220"/>
                <a:chOff x="2762249" y="3402791"/>
                <a:chExt cx="3030375" cy="122220"/>
              </a:xfrm>
            </p:grpSpPr>
            <p:sp>
              <p:nvSpPr>
                <p:cNvPr id="16" name="ControlBox"/>
                <p:cNvSpPr>
                  <a:spLocks/>
                </p:cNvSpPr>
                <p:nvPr/>
              </p:nvSpPr>
              <p:spPr>
                <a:xfrm>
                  <a:off x="2762249" y="3402913"/>
                  <a:ext cx="3030375" cy="122098"/>
                </a:xfrm>
                <a:prstGeom prst="rect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PlayBox"/>
                <p:cNvSpPr>
                  <a:spLocks/>
                </p:cNvSpPr>
                <p:nvPr/>
              </p:nvSpPr>
              <p:spPr>
                <a:xfrm>
                  <a:off x="2762249" y="3402791"/>
                  <a:ext cx="147824" cy="122098"/>
                </a:xfrm>
                <a:prstGeom prst="rect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3252844" y="3436742"/>
                <a:ext cx="2283737" cy="54508"/>
                <a:chOff x="3041391" y="3436742"/>
                <a:chExt cx="2283737" cy="54508"/>
              </a:xfrm>
            </p:grpSpPr>
            <p:sp>
              <p:nvSpPr>
                <p:cNvPr id="14" name="SliderLine"/>
                <p:cNvSpPr>
                  <a:spLocks/>
                </p:cNvSpPr>
                <p:nvPr/>
              </p:nvSpPr>
              <p:spPr>
                <a:xfrm>
                  <a:off x="3041391" y="3453076"/>
                  <a:ext cx="2283737" cy="21842"/>
                </a:xfrm>
                <a:prstGeom prst="rect">
                  <a:avLst/>
                </a:prstGeom>
                <a:solidFill>
                  <a:srgbClr val="FFFFFF">
                    <a:lumMod val="85000"/>
                  </a:srgbClr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lider"/>
                <p:cNvSpPr>
                  <a:spLocks/>
                </p:cNvSpPr>
                <p:nvPr/>
              </p:nvSpPr>
              <p:spPr>
                <a:xfrm>
                  <a:off x="3462019" y="3436742"/>
                  <a:ext cx="65993" cy="54508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PlayArrow"/>
              <p:cNvSpPr>
                <a:spLocks/>
              </p:cNvSpPr>
              <p:nvPr/>
            </p:nvSpPr>
            <p:spPr>
              <a:xfrm rot="5400000">
                <a:off x="2640230" y="3430029"/>
                <a:ext cx="70269" cy="67933"/>
              </a:xfrm>
              <a:prstGeom prst="triangle">
                <a:avLst/>
              </a:prstGeom>
              <a:solidFill>
                <a:srgbClr val="FFFFFF">
                  <a:lumMod val="65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Content"/>
              <p:cNvSpPr txBox="1">
                <a:spLocks/>
              </p:cNvSpPr>
              <p:nvPr/>
            </p:nvSpPr>
            <p:spPr>
              <a:xfrm>
                <a:off x="2771570" y="3418704"/>
                <a:ext cx="435675" cy="98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lang="en-US" sz="1000" dirty="0" smtClean="0"/>
                  <a:t>1:08 / 4:27</a:t>
                </a:r>
                <a:endParaRPr lang="en-US" sz="1000" dirty="0"/>
              </a:p>
            </p:txBody>
          </p:sp>
        </p:grpSp>
        <p:sp>
          <p:nvSpPr>
            <p:cNvPr id="9" name="PlayArea"/>
            <p:cNvSpPr>
              <a:spLocks/>
            </p:cNvSpPr>
            <p:nvPr/>
          </p:nvSpPr>
          <p:spPr>
            <a:xfrm>
              <a:off x="2594610" y="1419225"/>
              <a:ext cx="3001328" cy="198366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594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550615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609601"/>
            <a:ext cx="400780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4"/>
            <a:ext cx="550613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18178-AE04-4A56-A908-F95C7EE6DB87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44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135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45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872589"/>
            <a:ext cx="9302752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372798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3501" y="887859"/>
            <a:ext cx="7291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3120015"/>
            <a:ext cx="7381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base">
              <a:spcAft>
                <a:spcPct val="0"/>
              </a:spcAft>
            </a:pPr>
            <a:r>
              <a:rPr lang="en-US" sz="8000" dirty="0">
                <a:solidFill>
                  <a:prstClr val="black"/>
                </a:solidFill>
                <a:effectLst/>
                <a:latin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367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3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603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2943357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2943357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7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14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2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0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9598-A16E-4502-AD80-80DE10C60AD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86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5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AF2C9-F4B2-4027-BF44-9A99A26648AE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09603"/>
            <a:ext cx="2553327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3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9027D-C328-4D40-B8A1-AC7ADC0C3555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2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5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0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1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2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9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9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366A-E9C3-4326-A7BE-5F6C50CD5F63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A92A0-26BE-453C-905F-A42F60059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fld id="{5A429598-A16E-4502-AD80-80DE10C60ADB}" type="slidenum">
              <a:rPr lang="en-US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Tx/>
                <a:buChar char="•"/>
              </a:pPr>
              <a:t>‹#›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6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.xml"/><Relationship Id="rId7" Type="http://schemas.openxmlformats.org/officeDocument/2006/relationships/image" Target="../media/image6.png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2.xml"/><Relationship Id="rId6" Type="http://schemas.openxmlformats.org/officeDocument/2006/relationships/image" Target="../media/image5.jpg"/><Relationship Id="rId5" Type="http://schemas.openxmlformats.org/officeDocument/2006/relationships/slideLayout" Target="../slideLayouts/slideLayout7.xml"/><Relationship Id="rId4" Type="http://schemas.openxmlformats.org/officeDocument/2006/relationships/customXml" Target="../../customXml/item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275" y="1078007"/>
            <a:ext cx="7672252" cy="50509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0381" y="957943"/>
            <a:ext cx="5434146" cy="86464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Storyboard </a:t>
            </a:r>
            <a:r>
              <a:rPr lang="en-US" sz="2000" dirty="0" smtClean="0">
                <a:solidFill>
                  <a:schemeClr val="bg1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 Sprinters</a:t>
            </a:r>
            <a:r>
              <a:rPr lang="en-US" sz="3200" dirty="0" smtClean="0"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200" dirty="0"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337657">
            <a:off x="371376" y="1681435"/>
            <a:ext cx="5827611" cy="964055"/>
          </a:xfrm>
          <a:solidFill>
            <a:srgbClr val="46CBEA"/>
          </a:solidFill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Creating</a:t>
            </a:r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 Graphics with PowerPoint</a:t>
            </a:r>
            <a:endParaRPr lang="en-US" sz="3200" dirty="0">
              <a:solidFill>
                <a:schemeClr val="bg1"/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text or steps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Image or screen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5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338146" y="95947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Storyboard </a:t>
            </a:r>
            <a:r>
              <a:rPr lang="en-US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Multimedia </a:t>
            </a: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Product Development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49726" y="667544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4808" y="961793"/>
            <a:ext cx="11948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658619" y="572001"/>
            <a:ext cx="59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7731784" y="511138"/>
            <a:ext cx="1286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9726" y="1688537"/>
            <a:ext cx="128053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Page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41610" y="1327204"/>
            <a:ext cx="1410629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page type: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991100" y="955464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 type &amp;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size: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889759" y="967718"/>
            <a:ext cx="144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 specs.: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4608242" y="2806619"/>
            <a:ext cx="1752600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Interactions: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8002886" y="2689523"/>
            <a:ext cx="15240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Hyperlinks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7924800" y="4419600"/>
            <a:ext cx="27432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 inclusion and controls:</a:t>
            </a:r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1981200" y="63246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531BC99-A3C9-4E3C-8D16-BCE2C47C3ECB}" type="slidenum">
              <a:rPr lang="en-US" alt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16449" y="659585"/>
            <a:ext cx="1654175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1338146" y="990599"/>
            <a:ext cx="1659180" cy="24540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Text Box 21"/>
          <p:cNvSpPr txBox="1">
            <a:spLocks noChangeArrowheads="1"/>
          </p:cNvSpPr>
          <p:nvPr/>
        </p:nvSpPr>
        <p:spPr bwMode="auto">
          <a:xfrm>
            <a:off x="6154848" y="543146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5/31/2017</a:t>
            </a: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8825325" y="536474"/>
            <a:ext cx="1154151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SPRINTERS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9" name="Text Box 23"/>
          <p:cNvSpPr txBox="1">
            <a:spLocks noChangeArrowheads="1"/>
          </p:cNvSpPr>
          <p:nvPr/>
        </p:nvSpPr>
        <p:spPr bwMode="auto">
          <a:xfrm>
            <a:off x="1530941" y="1762275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1652239" y="1348633"/>
            <a:ext cx="28956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sp>
        <p:nvSpPr>
          <p:cNvPr id="2071" name="Text Box 25"/>
          <p:cNvSpPr txBox="1">
            <a:spLocks noChangeArrowheads="1"/>
          </p:cNvSpPr>
          <p:nvPr/>
        </p:nvSpPr>
        <p:spPr bwMode="auto">
          <a:xfrm>
            <a:off x="6307248" y="1001502"/>
            <a:ext cx="1424536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Comic sans 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16px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8963722" y="969672"/>
            <a:ext cx="2077984" cy="8309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Orange (hex #</a:t>
            </a:r>
            <a:r>
              <a:rPr lang="en-US" sz="1200" dirty="0" smtClean="0">
                <a:latin typeface="Comic Sans MS" panose="030F0702030302020204" pitchFamily="66" charset="0"/>
              </a:rPr>
              <a:t>ffa500)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Blue (hex #1e90ff)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Ivory(hex #fffff0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3" name="Rectangle 27"/>
          <p:cNvSpPr>
            <a:spLocks noChangeArrowheads="1"/>
          </p:cNvSpPr>
          <p:nvPr/>
        </p:nvSpPr>
        <p:spPr bwMode="auto">
          <a:xfrm>
            <a:off x="7924800" y="5074320"/>
            <a:ext cx="2324100" cy="27463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Video inclusion and controls:</a:t>
            </a:r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7962900" y="3040425"/>
            <a:ext cx="2362200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8001000" y="4724400"/>
            <a:ext cx="2362200" cy="25400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8001000" y="55626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724400" y="4144962"/>
            <a:ext cx="274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Images: 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762500" y="44704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4968" y="2964161"/>
            <a:ext cx="3033132" cy="3360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79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4904" y="442990"/>
            <a:ext cx="10474072" cy="1077218"/>
          </a:xfrm>
          <a:prstGeom prst="rect">
            <a:avLst/>
          </a:prstGeom>
          <a:solidFill>
            <a:srgbClr val="46CB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Creating graphics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with PowerPoint</a:t>
            </a:r>
            <a:endParaRPr lang="en-US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TreeList"/>
          <p:cNvGrpSpPr/>
          <p:nvPr>
            <p:custDataLst>
              <p:custData r:id="rId1"/>
            </p:custDataLst>
          </p:nvPr>
        </p:nvGrpSpPr>
        <p:grpSpPr>
          <a:xfrm>
            <a:off x="916153" y="1845837"/>
            <a:ext cx="4758343" cy="3724506"/>
            <a:chOff x="3759383" y="2242629"/>
            <a:chExt cx="2116114" cy="2376524"/>
          </a:xfrm>
        </p:grpSpPr>
        <p:sp>
          <p:nvSpPr>
            <p:cNvPr id="6" name="Container"/>
            <p:cNvSpPr/>
            <p:nvPr/>
          </p:nvSpPr>
          <p:spPr>
            <a:xfrm>
              <a:off x="3759383" y="2242629"/>
              <a:ext cx="2116114" cy="2376524"/>
            </a:xfrm>
            <a:prstGeom prst="rect">
              <a:avLst/>
            </a:prstGeom>
            <a:solidFill>
              <a:srgbClr val="46CBEA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70939" y="2537232"/>
              <a:ext cx="900036" cy="187693"/>
              <a:chOff x="1931570" y="4380241"/>
              <a:chExt cx="900036" cy="187693"/>
            </a:xfrm>
          </p:grpSpPr>
          <p:sp>
            <p:nvSpPr>
              <p:cNvPr id="26" name="Text1"/>
              <p:cNvSpPr txBox="1"/>
              <p:nvPr/>
            </p:nvSpPr>
            <p:spPr>
              <a:xfrm>
                <a:off x="2126319" y="4383212"/>
                <a:ext cx="705287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Overview 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7" name="Icon1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968077" y="2789252"/>
              <a:ext cx="1364737" cy="187693"/>
              <a:chOff x="1741015" y="4391061"/>
              <a:chExt cx="1364737" cy="187693"/>
            </a:xfrm>
          </p:grpSpPr>
          <p:sp>
            <p:nvSpPr>
              <p:cNvPr id="24" name="Text2"/>
              <p:cNvSpPr txBox="1"/>
              <p:nvPr/>
            </p:nvSpPr>
            <p:spPr>
              <a:xfrm>
                <a:off x="1964052" y="4395990"/>
                <a:ext cx="1141700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PowerPoint Basics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5" name="Icon2"/>
              <p:cNvSpPr/>
              <p:nvPr/>
            </p:nvSpPr>
            <p:spPr>
              <a:xfrm>
                <a:off x="1741015" y="439106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961020" y="3019528"/>
              <a:ext cx="884528" cy="193316"/>
              <a:chOff x="1539209" y="4375147"/>
              <a:chExt cx="884528" cy="193316"/>
            </a:xfrm>
          </p:grpSpPr>
          <p:sp>
            <p:nvSpPr>
              <p:cNvPr id="22" name="Text3"/>
              <p:cNvSpPr txBox="1"/>
              <p:nvPr/>
            </p:nvSpPr>
            <p:spPr>
              <a:xfrm>
                <a:off x="1769303" y="4375147"/>
                <a:ext cx="654434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Features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3" name="Icon3"/>
              <p:cNvSpPr/>
              <p:nvPr/>
            </p:nvSpPr>
            <p:spPr>
              <a:xfrm>
                <a:off x="1539209" y="4380770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968314" y="3273506"/>
              <a:ext cx="825330" cy="198819"/>
              <a:chOff x="1546503" y="4382935"/>
              <a:chExt cx="825330" cy="198819"/>
            </a:xfrm>
          </p:grpSpPr>
          <p:sp>
            <p:nvSpPr>
              <p:cNvPr id="20" name="Text4"/>
              <p:cNvSpPr txBox="1"/>
              <p:nvPr/>
            </p:nvSpPr>
            <p:spPr>
              <a:xfrm>
                <a:off x="1780997" y="4382935"/>
                <a:ext cx="590836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Objectives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" name="Icon4"/>
              <p:cNvSpPr/>
              <p:nvPr/>
            </p:nvSpPr>
            <p:spPr>
              <a:xfrm>
                <a:off x="1546503" y="439406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966791" y="3520531"/>
              <a:ext cx="863925" cy="190285"/>
              <a:chOff x="1544980" y="4383770"/>
              <a:chExt cx="863925" cy="190285"/>
            </a:xfrm>
          </p:grpSpPr>
          <p:sp>
            <p:nvSpPr>
              <p:cNvPr id="18" name="Text5"/>
              <p:cNvSpPr txBox="1"/>
              <p:nvPr/>
            </p:nvSpPr>
            <p:spPr>
              <a:xfrm>
                <a:off x="1780998" y="4416947"/>
                <a:ext cx="627907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Assessment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9" name="Icon5"/>
              <p:cNvSpPr/>
              <p:nvPr/>
            </p:nvSpPr>
            <p:spPr>
              <a:xfrm>
                <a:off x="1544980" y="4383770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970938" y="3766163"/>
              <a:ext cx="1078486" cy="187693"/>
              <a:chOff x="1931569" y="4383212"/>
              <a:chExt cx="1078486" cy="187693"/>
            </a:xfrm>
          </p:grpSpPr>
          <p:sp>
            <p:nvSpPr>
              <p:cNvPr id="16" name="Text6"/>
              <p:cNvSpPr txBox="1"/>
              <p:nvPr/>
            </p:nvSpPr>
            <p:spPr>
              <a:xfrm>
                <a:off x="2126319" y="4383212"/>
                <a:ext cx="883736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Course slides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7" name="Icon6"/>
              <p:cNvSpPr/>
              <p:nvPr/>
            </p:nvSpPr>
            <p:spPr>
              <a:xfrm>
                <a:off x="1931569" y="4383212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970939" y="4009382"/>
              <a:ext cx="1498254" cy="187693"/>
              <a:chOff x="1931570" y="4380241"/>
              <a:chExt cx="1498254" cy="187693"/>
            </a:xfrm>
          </p:grpSpPr>
          <p:sp>
            <p:nvSpPr>
              <p:cNvPr id="14" name="Text7"/>
              <p:cNvSpPr txBox="1"/>
              <p:nvPr/>
            </p:nvSpPr>
            <p:spPr>
              <a:xfrm>
                <a:off x="2126319" y="4383212"/>
                <a:ext cx="1303505" cy="157108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Comic Sans MS" panose="030F0702030302020204" pitchFamily="66" charset="0"/>
                    <a:ea typeface="Segoe UI" pitchFamily="34" charset="0"/>
                    <a:cs typeface="Segoe UI" pitchFamily="34" charset="0"/>
                  </a:rPr>
                  <a:t>Additional resources</a:t>
                </a:r>
                <a:endParaRPr lang="en-US" sz="1600" dirty="0">
                  <a:solidFill>
                    <a:schemeClr val="bg1"/>
                  </a:solidFill>
                  <a:latin typeface="Comic Sans MS" panose="030F0702030302020204" pitchFamily="66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5" name="Icon7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" name="VideoPlayer"/>
          <p:cNvGrpSpPr/>
          <p:nvPr>
            <p:custDataLst>
              <p:custData r:id="rId2"/>
            </p:custDataLst>
          </p:nvPr>
        </p:nvGrpSpPr>
        <p:grpSpPr>
          <a:xfrm>
            <a:off x="5887844" y="1850728"/>
            <a:ext cx="5481132" cy="3724506"/>
            <a:chOff x="2594610" y="1419225"/>
            <a:chExt cx="3001329" cy="2105880"/>
          </a:xfrm>
        </p:grpSpPr>
        <p:grpSp>
          <p:nvGrpSpPr>
            <p:cNvPr id="29" name="Group 28"/>
            <p:cNvGrpSpPr/>
            <p:nvPr/>
          </p:nvGrpSpPr>
          <p:grpSpPr>
            <a:xfrm>
              <a:off x="2594610" y="3416425"/>
              <a:ext cx="3001329" cy="108680"/>
              <a:chOff x="2594609" y="3416425"/>
              <a:chExt cx="3001324" cy="10868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2594609" y="3416425"/>
                <a:ext cx="3001324" cy="108680"/>
                <a:chOff x="2762249" y="3416331"/>
                <a:chExt cx="3030375" cy="108680"/>
              </a:xfrm>
            </p:grpSpPr>
            <p:sp>
              <p:nvSpPr>
                <p:cNvPr id="37" name="ControlBox"/>
                <p:cNvSpPr>
                  <a:spLocks/>
                </p:cNvSpPr>
                <p:nvPr/>
              </p:nvSpPr>
              <p:spPr>
                <a:xfrm>
                  <a:off x="2762249" y="3416438"/>
                  <a:ext cx="3030375" cy="108573"/>
                </a:xfrm>
                <a:prstGeom prst="rect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PlayBox"/>
                <p:cNvSpPr>
                  <a:spLocks/>
                </p:cNvSpPr>
                <p:nvPr/>
              </p:nvSpPr>
              <p:spPr>
                <a:xfrm>
                  <a:off x="2762250" y="3416331"/>
                  <a:ext cx="105147" cy="108573"/>
                </a:xfrm>
                <a:prstGeom prst="rect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3062810" y="3446531"/>
                <a:ext cx="2490906" cy="48470"/>
                <a:chOff x="2851357" y="3446531"/>
                <a:chExt cx="2490906" cy="48470"/>
              </a:xfrm>
            </p:grpSpPr>
            <p:sp>
              <p:nvSpPr>
                <p:cNvPr id="35" name="SliderLine"/>
                <p:cNvSpPr>
                  <a:spLocks/>
                </p:cNvSpPr>
                <p:nvPr/>
              </p:nvSpPr>
              <p:spPr>
                <a:xfrm>
                  <a:off x="2851357" y="3461055"/>
                  <a:ext cx="2490906" cy="19422"/>
                </a:xfrm>
                <a:prstGeom prst="rect">
                  <a:avLst/>
                </a:prstGeom>
                <a:solidFill>
                  <a:srgbClr val="FFFFFF">
                    <a:lumMod val="85000"/>
                  </a:srgbClr>
                </a:solidFill>
                <a:ln w="3175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Slider"/>
                <p:cNvSpPr>
                  <a:spLocks/>
                </p:cNvSpPr>
                <p:nvPr/>
              </p:nvSpPr>
              <p:spPr>
                <a:xfrm>
                  <a:off x="3150550" y="3446531"/>
                  <a:ext cx="46941" cy="48470"/>
                </a:xfrm>
                <a:prstGeom prst="ellipse">
                  <a:avLst/>
                </a:prstGeom>
                <a:solidFill>
                  <a:sysClr val="window" lastClr="FFFFFF"/>
                </a:solidFill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PlayArrow"/>
              <p:cNvSpPr>
                <a:spLocks/>
              </p:cNvSpPr>
              <p:nvPr/>
            </p:nvSpPr>
            <p:spPr>
              <a:xfrm rot="5400000">
                <a:off x="2620808" y="3446605"/>
                <a:ext cx="62485" cy="48321"/>
              </a:xfrm>
              <a:prstGeom prst="triangle">
                <a:avLst/>
              </a:prstGeom>
              <a:solidFill>
                <a:srgbClr val="FFFFFF">
                  <a:lumMod val="65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Content"/>
              <p:cNvSpPr txBox="1">
                <a:spLocks/>
              </p:cNvSpPr>
              <p:nvPr/>
            </p:nvSpPr>
            <p:spPr>
              <a:xfrm>
                <a:off x="2720481" y="3430491"/>
                <a:ext cx="309895" cy="873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lang="en-US" sz="1000" dirty="0" smtClean="0"/>
                  <a:t>1:08 / 4:27</a:t>
                </a:r>
                <a:endParaRPr lang="en-US" sz="1000" dirty="0"/>
              </a:p>
            </p:txBody>
          </p:sp>
        </p:grpSp>
        <p:sp>
          <p:nvSpPr>
            <p:cNvPr id="30" name="PlayArea"/>
            <p:cNvSpPr>
              <a:spLocks/>
            </p:cNvSpPr>
            <p:nvPr/>
          </p:nvSpPr>
          <p:spPr>
            <a:xfrm>
              <a:off x="2594611" y="1419225"/>
              <a:ext cx="3001328" cy="199719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0"/>
          <a:stretch/>
        </p:blipFill>
        <p:spPr>
          <a:xfrm>
            <a:off x="8474928" y="2268899"/>
            <a:ext cx="2894048" cy="2888165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6742890" y="2395904"/>
            <a:ext cx="1817648" cy="1298874"/>
          </a:xfrm>
          <a:prstGeom prst="wedgeRoundRectCallout">
            <a:avLst>
              <a:gd name="adj1" fmla="val 130087"/>
              <a:gd name="adj2" fmla="val -30221"/>
              <a:gd name="adj3" fmla="val 16667"/>
            </a:avLst>
          </a:prstGeom>
          <a:solidFill>
            <a:srgbClr val="46CB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Lucida Handwriting" panose="03010101010101010101" pitchFamily="66" charset="0"/>
              </a:rPr>
              <a:t>Welcome to module 1</a:t>
            </a:r>
            <a:endParaRPr lang="en-US" dirty="0">
              <a:latin typeface="Lucida Handwriting" panose="03010101010101010101" pitchFamily="66" charset="0"/>
            </a:endParaRPr>
          </a:p>
        </p:txBody>
      </p:sp>
      <p:pic>
        <p:nvPicPr>
          <p:cNvPr id="41" name="Picture 2" descr="C:\Users\t-dantay\Documents\Placeholders\volume.png"/>
          <p:cNvPicPr>
            <a:picLocks noChangeAspect="1" noChangeArrowheads="1"/>
          </p:cNvPicPr>
          <p:nvPr>
            <p:custDataLst>
              <p:custData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994" y="5635781"/>
            <a:ext cx="228600" cy="19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Slider"/>
          <p:cNvGrpSpPr/>
          <p:nvPr>
            <p:custDataLst>
              <p:custData r:id="rId4"/>
            </p:custDataLst>
          </p:nvPr>
        </p:nvGrpSpPr>
        <p:grpSpPr>
          <a:xfrm>
            <a:off x="10450611" y="5653978"/>
            <a:ext cx="918365" cy="158275"/>
            <a:chOff x="4123535" y="3349863"/>
            <a:chExt cx="918365" cy="158275"/>
          </a:xfrm>
        </p:grpSpPr>
        <p:cxnSp>
          <p:nvCxnSpPr>
            <p:cNvPr id="43" name="Line"/>
            <p:cNvCxnSpPr/>
            <p:nvPr/>
          </p:nvCxnSpPr>
          <p:spPr>
            <a:xfrm>
              <a:off x="4123535" y="3432175"/>
              <a:ext cx="918365" cy="0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sp>
          <p:nvSpPr>
            <p:cNvPr id="44" name="Handle"/>
            <p:cNvSpPr/>
            <p:nvPr/>
          </p:nvSpPr>
          <p:spPr>
            <a:xfrm rot="5400000">
              <a:off x="4301610" y="3389823"/>
              <a:ext cx="158275" cy="78355"/>
            </a:xfrm>
            <a:prstGeom prst="homePlate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10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338146" y="95947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Storyboard </a:t>
            </a:r>
            <a:r>
              <a:rPr lang="en-US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Multimedia </a:t>
            </a: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Product Development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49726" y="667544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4808" y="961793"/>
            <a:ext cx="11948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658619" y="572001"/>
            <a:ext cx="59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7731784" y="511138"/>
            <a:ext cx="1286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9726" y="1688537"/>
            <a:ext cx="128053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Page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41610" y="1327204"/>
            <a:ext cx="1410629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page type: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991100" y="955464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 type &amp;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size: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889759" y="967718"/>
            <a:ext cx="144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 specs.: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4554963" y="2470415"/>
            <a:ext cx="1492572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Interactions: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8476398" y="2700658"/>
            <a:ext cx="1073963" cy="276999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Hyperlinks: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7221648" y="3671501"/>
            <a:ext cx="2518013" cy="276999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 inclusion and controls:</a:t>
            </a:r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1981200" y="63246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531BC99-A3C9-4E3C-8D16-BCE2C47C3ECB}" type="slidenum">
              <a:rPr lang="en-US" alt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16449" y="659585"/>
            <a:ext cx="1654175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USF – COED-IT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1338146" y="990599"/>
            <a:ext cx="2014654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Graphics with PowerPoint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67" name="Text Box 21"/>
          <p:cNvSpPr txBox="1">
            <a:spLocks noChangeArrowheads="1"/>
          </p:cNvSpPr>
          <p:nvPr/>
        </p:nvSpPr>
        <p:spPr bwMode="auto">
          <a:xfrm>
            <a:off x="6154848" y="543146"/>
            <a:ext cx="1066800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5/31/2017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8825325" y="536474"/>
            <a:ext cx="1154151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SPRINTERS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9" name="Text Box 23"/>
          <p:cNvSpPr txBox="1">
            <a:spLocks noChangeArrowheads="1"/>
          </p:cNvSpPr>
          <p:nvPr/>
        </p:nvSpPr>
        <p:spPr bwMode="auto">
          <a:xfrm>
            <a:off x="1530941" y="1762275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1652239" y="1348633"/>
            <a:ext cx="1345087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Homepage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71" name="Text Box 25"/>
          <p:cNvSpPr txBox="1">
            <a:spLocks noChangeArrowheads="1"/>
          </p:cNvSpPr>
          <p:nvPr/>
        </p:nvSpPr>
        <p:spPr bwMode="auto">
          <a:xfrm>
            <a:off x="6307248" y="1001502"/>
            <a:ext cx="1424536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Comic sans 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16px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8963721" y="969672"/>
            <a:ext cx="1931019" cy="8309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Orange (hex #</a:t>
            </a:r>
            <a:r>
              <a:rPr lang="en-US" sz="1200" dirty="0" smtClean="0">
                <a:latin typeface="Comic Sans MS" panose="030F0702030302020204" pitchFamily="66" charset="0"/>
              </a:rPr>
              <a:t>ffa500)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Blue (hex #1e90ff)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Ivory(hex #fffff0</a:t>
            </a:r>
            <a:r>
              <a:rPr lang="en-US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3" name="Rectangle 27"/>
          <p:cNvSpPr>
            <a:spLocks noChangeArrowheads="1"/>
          </p:cNvSpPr>
          <p:nvPr/>
        </p:nvSpPr>
        <p:spPr bwMode="auto">
          <a:xfrm>
            <a:off x="7294566" y="4034862"/>
            <a:ext cx="2324100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Video inclusion and controls:</a:t>
            </a:r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9611422" y="2566412"/>
            <a:ext cx="2362200" cy="1015663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link to additional resources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-link to course assessment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-Link to course content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9618666" y="3671501"/>
            <a:ext cx="2362200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Volume slider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9611422" y="4052931"/>
            <a:ext cx="2362200" cy="46166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Video player with: play, pause, stop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8747882" y="4621706"/>
            <a:ext cx="77394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Images: 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9618666" y="4594826"/>
            <a:ext cx="2362200" cy="138499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Volume icon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Slider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Narrator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Team logo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PowerPoint main screen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852" y="2882488"/>
            <a:ext cx="3033132" cy="16619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Link to different resource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Course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description/overview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Course objectives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Course assessment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Tutorials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Course Content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610" y="2468054"/>
            <a:ext cx="165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Text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area: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5883" y="2877015"/>
            <a:ext cx="2397512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Navigate to course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Play video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Click to view course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Click to view course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Click to take assessment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omic Sans MS" panose="030F0702030302020204" pitchFamily="66" charset="0"/>
              </a:rPr>
              <a:t>Adjust 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text or steps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Image or screen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38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338146" y="95947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Storyboard </a:t>
            </a:r>
            <a:r>
              <a:rPr lang="en-US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Multimedia </a:t>
            </a: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Product Development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49726" y="667544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4808" y="961793"/>
            <a:ext cx="11948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658619" y="572001"/>
            <a:ext cx="59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7731784" y="511138"/>
            <a:ext cx="1286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9726" y="1688537"/>
            <a:ext cx="128053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Page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41610" y="1327204"/>
            <a:ext cx="1410629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page type: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991100" y="955464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 type &amp;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size: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889759" y="967718"/>
            <a:ext cx="144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 specs.: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4608242" y="2806619"/>
            <a:ext cx="1752600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Interactions: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8002886" y="2689523"/>
            <a:ext cx="15240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Hyperlinks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7924800" y="4419600"/>
            <a:ext cx="27432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 inclusion and controls:</a:t>
            </a:r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1981200" y="63246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531BC99-A3C9-4E3C-8D16-BCE2C47C3ECB}" type="slidenum">
              <a:rPr lang="en-US" alt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16449" y="659585"/>
            <a:ext cx="1654175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1338146" y="990599"/>
            <a:ext cx="1659180" cy="24540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Text Box 21"/>
          <p:cNvSpPr txBox="1">
            <a:spLocks noChangeArrowheads="1"/>
          </p:cNvSpPr>
          <p:nvPr/>
        </p:nvSpPr>
        <p:spPr bwMode="auto">
          <a:xfrm>
            <a:off x="6154848" y="543146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5/31/2017</a:t>
            </a: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8825325" y="536474"/>
            <a:ext cx="1154151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SPRINTERS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9" name="Text Box 23"/>
          <p:cNvSpPr txBox="1">
            <a:spLocks noChangeArrowheads="1"/>
          </p:cNvSpPr>
          <p:nvPr/>
        </p:nvSpPr>
        <p:spPr bwMode="auto">
          <a:xfrm>
            <a:off x="1530941" y="1762275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1652239" y="1348633"/>
            <a:ext cx="28956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sp>
        <p:nvSpPr>
          <p:cNvPr id="2071" name="Text Box 25"/>
          <p:cNvSpPr txBox="1">
            <a:spLocks noChangeArrowheads="1"/>
          </p:cNvSpPr>
          <p:nvPr/>
        </p:nvSpPr>
        <p:spPr bwMode="auto">
          <a:xfrm>
            <a:off x="6307248" y="1001502"/>
            <a:ext cx="1424536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Comic sans 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16px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8963722" y="969672"/>
            <a:ext cx="2077984" cy="8309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Orange (hex #</a:t>
            </a:r>
            <a:r>
              <a:rPr lang="en-US" sz="1200" dirty="0" smtClean="0">
                <a:latin typeface="Comic Sans MS" panose="030F0702030302020204" pitchFamily="66" charset="0"/>
              </a:rPr>
              <a:t>ffa500)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Blue (hex #1e90ff)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Ivory(hex #fffff0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3" name="Rectangle 27"/>
          <p:cNvSpPr>
            <a:spLocks noChangeArrowheads="1"/>
          </p:cNvSpPr>
          <p:nvPr/>
        </p:nvSpPr>
        <p:spPr bwMode="auto">
          <a:xfrm>
            <a:off x="7924800" y="5074320"/>
            <a:ext cx="2324100" cy="27463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Video inclusion and controls:</a:t>
            </a:r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7962900" y="3040425"/>
            <a:ext cx="2362200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8001000" y="4724400"/>
            <a:ext cx="2362200" cy="25400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8001000" y="55626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724400" y="4144962"/>
            <a:ext cx="274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Images: 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762500" y="44704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4968" y="2964161"/>
            <a:ext cx="3033132" cy="3360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text or steps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Image or screen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2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338146" y="95947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Storyboard </a:t>
            </a:r>
            <a:r>
              <a:rPr lang="en-US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Multimedia </a:t>
            </a: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Product Development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49726" y="667544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4808" y="961793"/>
            <a:ext cx="11948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658619" y="572001"/>
            <a:ext cx="59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7731784" y="511138"/>
            <a:ext cx="1286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9726" y="1688537"/>
            <a:ext cx="128053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Page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41610" y="1327204"/>
            <a:ext cx="1410629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page type: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991100" y="955464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 type &amp;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size: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889759" y="967718"/>
            <a:ext cx="144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 specs.: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4608242" y="2806619"/>
            <a:ext cx="1752600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Interactions: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8002886" y="2689523"/>
            <a:ext cx="15240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Hyperlinks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7924800" y="4419600"/>
            <a:ext cx="27432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 inclusion and controls:</a:t>
            </a:r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1981200" y="63246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531BC99-A3C9-4E3C-8D16-BCE2C47C3ECB}" type="slidenum">
              <a:rPr lang="en-US" alt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16449" y="659585"/>
            <a:ext cx="1654175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1338146" y="990599"/>
            <a:ext cx="1659180" cy="24540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Text Box 21"/>
          <p:cNvSpPr txBox="1">
            <a:spLocks noChangeArrowheads="1"/>
          </p:cNvSpPr>
          <p:nvPr/>
        </p:nvSpPr>
        <p:spPr bwMode="auto">
          <a:xfrm>
            <a:off x="6154848" y="543146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5/31/2017</a:t>
            </a: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8825325" y="536474"/>
            <a:ext cx="1154151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SPRINTERS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9" name="Text Box 23"/>
          <p:cNvSpPr txBox="1">
            <a:spLocks noChangeArrowheads="1"/>
          </p:cNvSpPr>
          <p:nvPr/>
        </p:nvSpPr>
        <p:spPr bwMode="auto">
          <a:xfrm>
            <a:off x="1530941" y="1762275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1652239" y="1348633"/>
            <a:ext cx="28956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sp>
        <p:nvSpPr>
          <p:cNvPr id="2071" name="Text Box 25"/>
          <p:cNvSpPr txBox="1">
            <a:spLocks noChangeArrowheads="1"/>
          </p:cNvSpPr>
          <p:nvPr/>
        </p:nvSpPr>
        <p:spPr bwMode="auto">
          <a:xfrm>
            <a:off x="6307248" y="1001502"/>
            <a:ext cx="1424536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Comic sans 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16px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8963722" y="969672"/>
            <a:ext cx="2077984" cy="8309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Orange (hex #</a:t>
            </a:r>
            <a:r>
              <a:rPr lang="en-US" sz="1200" dirty="0" smtClean="0">
                <a:latin typeface="Comic Sans MS" panose="030F0702030302020204" pitchFamily="66" charset="0"/>
              </a:rPr>
              <a:t>ffa500)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Blue (hex #1e90ff)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Ivory(hex #fffff0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3" name="Rectangle 27"/>
          <p:cNvSpPr>
            <a:spLocks noChangeArrowheads="1"/>
          </p:cNvSpPr>
          <p:nvPr/>
        </p:nvSpPr>
        <p:spPr bwMode="auto">
          <a:xfrm>
            <a:off x="7924800" y="5074320"/>
            <a:ext cx="2324100" cy="27463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Video inclusion and controls:</a:t>
            </a:r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7962900" y="3040425"/>
            <a:ext cx="2362200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8001000" y="4724400"/>
            <a:ext cx="2362200" cy="25400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8001000" y="55626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724400" y="4144962"/>
            <a:ext cx="274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Images: 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762500" y="44704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4968" y="2964161"/>
            <a:ext cx="3033132" cy="3360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text or steps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46CBEA"/>
          </a:solidFill>
        </p:spPr>
        <p:txBody>
          <a:bodyPr/>
          <a:lstStyle/>
          <a:p>
            <a:r>
              <a:rPr lang="en-US" dirty="0" smtClean="0"/>
              <a:t>ADD Image or screen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338146" y="95947"/>
            <a:ext cx="845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Storyboard </a:t>
            </a:r>
            <a:r>
              <a:rPr lang="en-US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Multimedia </a:t>
            </a:r>
            <a:r>
              <a: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Product Development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49726" y="667544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4808" y="961793"/>
            <a:ext cx="11948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658619" y="572001"/>
            <a:ext cx="59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7731784" y="511138"/>
            <a:ext cx="1286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9726" y="1688537"/>
            <a:ext cx="128053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Page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41610" y="1327204"/>
            <a:ext cx="1410629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page type: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991100" y="955464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 type &amp; 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size: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7889759" y="967718"/>
            <a:ext cx="1447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 specs.: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4608242" y="2806619"/>
            <a:ext cx="1752600" cy="27463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 Interactions: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8002886" y="2689523"/>
            <a:ext cx="15240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Hyperlinks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7924800" y="4419600"/>
            <a:ext cx="2743200" cy="27463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 inclusion and controls:</a:t>
            </a:r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1981200" y="63246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531BC99-A3C9-4E3C-8D16-BCE2C47C3ECB}" type="slidenum">
              <a:rPr lang="en-US" alt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16449" y="659585"/>
            <a:ext cx="1654175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1338146" y="990599"/>
            <a:ext cx="1659180" cy="24540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Text Box 21"/>
          <p:cNvSpPr txBox="1">
            <a:spLocks noChangeArrowheads="1"/>
          </p:cNvSpPr>
          <p:nvPr/>
        </p:nvSpPr>
        <p:spPr bwMode="auto">
          <a:xfrm>
            <a:off x="6154848" y="543146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5/31/2017</a:t>
            </a: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8825325" y="536474"/>
            <a:ext cx="1154151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SPRINTERS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9" name="Text Box 23"/>
          <p:cNvSpPr txBox="1">
            <a:spLocks noChangeArrowheads="1"/>
          </p:cNvSpPr>
          <p:nvPr/>
        </p:nvSpPr>
        <p:spPr bwMode="auto">
          <a:xfrm>
            <a:off x="1530941" y="1762275"/>
            <a:ext cx="10668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1652239" y="1348633"/>
            <a:ext cx="28956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sp>
        <p:nvSpPr>
          <p:cNvPr id="2071" name="Text Box 25"/>
          <p:cNvSpPr txBox="1">
            <a:spLocks noChangeArrowheads="1"/>
          </p:cNvSpPr>
          <p:nvPr/>
        </p:nvSpPr>
        <p:spPr bwMode="auto">
          <a:xfrm>
            <a:off x="6307248" y="1001502"/>
            <a:ext cx="1424536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Comic sans 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16px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8963722" y="969672"/>
            <a:ext cx="2077984" cy="8309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Orange (hex #</a:t>
            </a:r>
            <a:r>
              <a:rPr lang="en-US" sz="1200" dirty="0" smtClean="0">
                <a:latin typeface="Comic Sans MS" panose="030F0702030302020204" pitchFamily="66" charset="0"/>
              </a:rPr>
              <a:t>ffa500)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Blue (hex #1e90ff)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Ivory(hex #fffff0</a:t>
            </a: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3" name="Rectangle 27"/>
          <p:cNvSpPr>
            <a:spLocks noChangeArrowheads="1"/>
          </p:cNvSpPr>
          <p:nvPr/>
        </p:nvSpPr>
        <p:spPr bwMode="auto">
          <a:xfrm>
            <a:off x="7924800" y="5074320"/>
            <a:ext cx="2324100" cy="27463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Video inclusion and controls:</a:t>
            </a:r>
          </a:p>
        </p:txBody>
      </p:sp>
      <p:sp>
        <p:nvSpPr>
          <p:cNvPr id="2075" name="Text Box 29"/>
          <p:cNvSpPr txBox="1">
            <a:spLocks noChangeArrowheads="1"/>
          </p:cNvSpPr>
          <p:nvPr/>
        </p:nvSpPr>
        <p:spPr bwMode="auto">
          <a:xfrm>
            <a:off x="7962900" y="3040425"/>
            <a:ext cx="2362200" cy="24622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8001000" y="4724400"/>
            <a:ext cx="2362200" cy="254000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8001000" y="55626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N/A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724400" y="4144962"/>
            <a:ext cx="274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Images: 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762500" y="4470400"/>
            <a:ext cx="2362200" cy="254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4968" y="2964161"/>
            <a:ext cx="3033132" cy="3360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ropl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ontrol xmlns="http://schemas.microsoft.com/VisualStudio/2011/storyboarding/control">
  <Id Name="System.Storyboarding.Media.VideoPlayer" Revision="1" Stencil="System.Storyboarding.Media" StencilVersion="0.1"/>
</Control>
</file>

<file path=customXml/item2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3.xml><?xml version="1.0" encoding="utf-8"?>
<Control xmlns="http://schemas.microsoft.com/VisualStudio/2011/storyboarding/control">
  <Id Name="System.Storyboarding.Media.VideoPlayer" Revision="1" Stencil="System.Storyboarding.Media" StencilVersion="0.1"/>
</Control>
</file>

<file path=customXml/item4.xml><?xml version="1.0" encoding="utf-8"?>
<Control xmlns="http://schemas.microsoft.com/VisualStudio/2011/storyboarding/control">
  <Id Name="System.Storyboarding.Icons.Volume" Revision="1" Stencil="System.Storyboarding.Icons" StencilVersion="0.1"/>
</Control>
</file>

<file path=customXml/item5.xml><?xml version="1.0" encoding="utf-8"?>
<Control xmlns="http://schemas.microsoft.com/VisualStudio/2011/storyboarding/control">
  <Id Name="System.Storyboarding.Common.Slider" Revision="1" Stencil="System.Storyboarding.Common" StencilVersion="0.1"/>
</Control>
</file>

<file path=customXml/itemProps1.xml><?xml version="1.0" encoding="utf-8"?>
<ds:datastoreItem xmlns:ds="http://schemas.openxmlformats.org/officeDocument/2006/customXml" ds:itemID="{6B4C9E4D-E08B-4A2F-BAE1-99E726397B4F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B3A581CF-757D-4916-A503-EF9B6E13DF9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F3435174-652D-4AFC-B952-21A0E322A7EC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AF854CAB-8A61-419E-A248-81C45BCF2CF8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E5354F7B-C881-4CD4-83D2-FE684D3324F0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502</Words>
  <Application>Microsoft Office PowerPoint</Application>
  <PresentationFormat>Widescreen</PresentationFormat>
  <Paragraphs>169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Segoe UI</vt:lpstr>
      <vt:lpstr>Tahoma</vt:lpstr>
      <vt:lpstr>Tw Cen MT</vt:lpstr>
      <vt:lpstr>Office Theme</vt:lpstr>
      <vt:lpstr>Droplet</vt:lpstr>
      <vt:lpstr>Storyboard by Sprinters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Wolters Kluwer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Sprinters</dc:title>
  <dc:creator>Sebiro, Patrick</dc:creator>
  <cp:lastModifiedBy>Sebiro, Patrick</cp:lastModifiedBy>
  <cp:revision>16</cp:revision>
  <dcterms:created xsi:type="dcterms:W3CDTF">2017-06-01T05:41:31Z</dcterms:created>
  <dcterms:modified xsi:type="dcterms:W3CDTF">2017-06-01T08:02:07Z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